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5192D-4194-4401-A499-B8CCEE0C9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40F845-051A-45EE-A9E8-E571D9F90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42B0C-8AC7-4120-AE01-AF8B06A3C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2B-D249-4908-A1BF-7EB5E8F6CA0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DE2D90-199B-4BD0-9D56-58922F5A0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3DA94B-B8FB-4190-A71E-09144C48C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5BBA-AD54-46C9-B61A-18E072CD5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50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1536A-FE74-49B6-B856-8A7EA660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3FB464-3D5B-4B15-B1FD-7613F7B3D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CDCCF-630B-4B4A-8803-8BFBCEB1C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2B-D249-4908-A1BF-7EB5E8F6CA0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A1BA5A-785D-4922-9DFE-49F9CBFC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200F9-C66F-46DD-8412-08F42773D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5BBA-AD54-46C9-B61A-18E072CD5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725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188E1B-867B-40A9-884A-625F25B521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7826ED-9940-4396-9E46-449204CD5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9A636-A9CC-4E2E-933B-B91D7771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2B-D249-4908-A1BF-7EB5E8F6CA0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3FAB24-82CE-409C-AE71-F803E9BF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8613F-87C5-4342-B691-9BAE3FD7F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5BBA-AD54-46C9-B61A-18E072CD5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99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63789-6EE5-47A5-BDA9-75BA25829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53F719-9A22-4636-BD94-FD6340085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3C680B-7011-4165-BE47-10965683B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2B-D249-4908-A1BF-7EB5E8F6CA0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C4788-1C8C-4795-B35D-5482F0C4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2E87F0-1F9F-4B4C-90A8-C69A3DC6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5BBA-AD54-46C9-B61A-18E072CD5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723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12FA1-A9BD-44C3-8ED7-856667D5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0803AD-42D9-4161-9DEC-B1FD9ECFE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CB89D2-8A56-47FF-86A4-27C9DD003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2B-D249-4908-A1BF-7EB5E8F6CA0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BCA8BC-126D-42BC-AAD1-BA32776E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3B10C6-C35A-4177-8F6F-BEBA3AD11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5BBA-AD54-46C9-B61A-18E072CD5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2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CBA32-CDAA-405B-9932-EA476FF9E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BCFA76-57C0-4C62-A50E-A1A15215C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862AC-88F1-493C-BCC8-01442BF9C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88E2E-9D1A-4D04-8A0B-EA605E133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2B-D249-4908-A1BF-7EB5E8F6CA0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F32CE0-276F-4686-93C0-592ACFEDB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EEBB49-1164-40A1-845C-EF3AC297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5BBA-AD54-46C9-B61A-18E072CD5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06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48074-4DC7-4A1F-83E3-C05944034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E47C0-DE63-4430-87E9-25C6ED130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A5FCFE-C780-4097-9C79-E5219245A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09E865-FD71-4A60-9A6C-5BA933DD0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44671B-D44F-42F8-939D-7795515FB5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D7E71ED-358B-46E9-A6A2-D7120BA8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2B-D249-4908-A1BF-7EB5E8F6CA0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F68384D-57FF-426E-AB87-CC565DB84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165743-4E24-4CE8-B6E6-04C0A16C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5BBA-AD54-46C9-B61A-18E072CD5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5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15A21-CE83-4B89-844E-3E9B3F3C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44057D6-3476-4DE9-AF99-6E99973B7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2B-D249-4908-A1BF-7EB5E8F6CA0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E6AC32-E9D0-47D3-A124-97A9B217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85C6BC-2376-4B00-B568-C25147AE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5BBA-AD54-46C9-B61A-18E072CD5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74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515C1A-0B70-48A9-96BF-6F6301928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2B-D249-4908-A1BF-7EB5E8F6CA0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A3FAFA-3273-4415-9E5E-E6FC9C84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57423A-26B8-44F9-9C37-8B65276B3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5BBA-AD54-46C9-B61A-18E072CD5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85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D9683-4AB6-4D18-9BAF-7197BEF27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C9194D-6FFE-4C7F-859E-005BD1288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47EF6-BC16-4620-9DEC-4D6706C47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B6A50B-DF3E-448C-B9FE-59B22AF45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2B-D249-4908-A1BF-7EB5E8F6CA0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120C6A-EF2C-45BB-9DDA-99E2AE36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E9F318-4047-42F9-BA54-5E16956A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5BBA-AD54-46C9-B61A-18E072CD5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042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64093E-22B9-42A4-81B7-9D90C7F5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BAADCD-14B8-4F58-A839-2B3CEE71D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54C4D2-25A6-4903-BC8D-5C530DDA4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6F1380-4FFE-451B-8D1A-0294112D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1712B-D249-4908-A1BF-7EB5E8F6CA0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D268C8-10E7-40BA-B89D-253D1B81F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E95C1C-BF52-467F-9E1F-AC90AAC4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35BBA-AD54-46C9-B61A-18E072CD5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80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B6708-A77D-47D6-A27A-CB0F0C76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2CF668-9AE8-4CEF-98B0-B48C32475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E93436-073F-4F98-855D-10C543E23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1712B-D249-4908-A1BF-7EB5E8F6CA0A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A7AD1-1D38-4359-A798-B023F2BA8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5706C5-5EF9-4A45-96F5-6591D52F0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35BBA-AD54-46C9-B61A-18E072CD5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9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80527-EB79-4CC4-959D-6000C6CF35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070E3F-3B06-4CEA-B200-0E9601DF25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1D20F1-1FD2-46A4-9514-614FBC910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C43F0E-22E9-4961-9329-0F2D96CC7E8E}"/>
              </a:ext>
            </a:extLst>
          </p:cNvPr>
          <p:cNvSpPr txBox="1"/>
          <p:nvPr/>
        </p:nvSpPr>
        <p:spPr>
          <a:xfrm>
            <a:off x="3763347" y="2990555"/>
            <a:ext cx="4665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  <a:latin typeface="Book Antiqua" panose="02040602050305030304" pitchFamily="18" charset="0"/>
              </a:rPr>
              <a:t>Режим дня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79DE09-577A-4CF8-B1A0-ECC28C15B2EB}"/>
              </a:ext>
            </a:extLst>
          </p:cNvPr>
          <p:cNvSpPr txBox="1"/>
          <p:nvPr/>
        </p:nvSpPr>
        <p:spPr>
          <a:xfrm>
            <a:off x="4124131" y="4636399"/>
            <a:ext cx="3788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Пахомова Ксения</a:t>
            </a:r>
          </a:p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1 А </a:t>
            </a:r>
          </a:p>
        </p:txBody>
      </p:sp>
    </p:spTree>
    <p:extLst>
      <p:ext uri="{BB962C8B-B14F-4D97-AF65-F5344CB8AC3E}">
        <p14:creationId xmlns:p14="http://schemas.microsoft.com/office/powerpoint/2010/main" val="803023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15C61-3D95-4FC6-A555-6E3F3B664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160526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Утренний подъём, умывание 6.30-6.45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A1D05D-36A3-4B22-942D-280371E71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8727" y="440980"/>
            <a:ext cx="4480970" cy="5976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B87C8E-9FB2-4B04-AAD3-68687ACE0F74}"/>
              </a:ext>
            </a:extLst>
          </p:cNvPr>
          <p:cNvSpPr txBox="1"/>
          <p:nvPr/>
        </p:nvSpPr>
        <p:spPr>
          <a:xfrm>
            <a:off x="1530221" y="1924215"/>
            <a:ext cx="59749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Утро ясное встречаем,</a:t>
            </a:r>
            <a:br>
              <a:rPr lang="ru-RU" sz="28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Щечки, носик умываем,</a:t>
            </a:r>
            <a:br>
              <a:rPr lang="ru-RU" sz="28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Чистим зубки, ручки моем,</a:t>
            </a:r>
            <a:br>
              <a:rPr lang="ru-RU" sz="28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Сон легко теперь прогоним.</a:t>
            </a:r>
          </a:p>
        </p:txBody>
      </p:sp>
      <p:pic>
        <p:nvPicPr>
          <p:cNvPr id="1028" name="Picture 4" descr="19. Иллюстрация оборудования для ванной комнаты. ">
            <a:extLst>
              <a:ext uri="{FF2B5EF4-FFF2-40B4-BE49-F238E27FC236}">
                <a16:creationId xmlns:a16="http://schemas.microsoft.com/office/drawing/2014/main" id="{71A70EBD-3061-46B2-9BB2-0CD4FB778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07" y="3785222"/>
            <a:ext cx="3824331" cy="263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140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785F2-764B-46C7-8B1D-84D3E4F8B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70567" cy="252716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Утренняя зарядка</a:t>
            </a: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6.45-6.55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0FE1B6-2F48-4BEC-9B91-84E788BEE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70" y="301221"/>
            <a:ext cx="4376530" cy="625555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D4E95F-B037-48C0-A25A-62BAF65683F6}"/>
              </a:ext>
            </a:extLst>
          </p:cNvPr>
          <p:cNvSpPr txBox="1"/>
          <p:nvPr/>
        </p:nvSpPr>
        <p:spPr>
          <a:xfrm>
            <a:off x="1669628" y="2708907"/>
            <a:ext cx="50391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Для чего нужна зарядка? — Это вовсе не загадка — Чтобы силу развивать                              И весь день не уставать.</a:t>
            </a:r>
          </a:p>
        </p:txBody>
      </p:sp>
      <p:pic>
        <p:nvPicPr>
          <p:cNvPr id="2054" name="Picture 6" descr="Конспект урока по окружающему миру на тему &amp;quot;Двигательная система&amp;quot;...">
            <a:extLst>
              <a:ext uri="{FF2B5EF4-FFF2-40B4-BE49-F238E27FC236}">
                <a16:creationId xmlns:a16="http://schemas.microsoft.com/office/drawing/2014/main" id="{6AF9460F-22FF-4CA2-85CB-DD809F796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57" y="4524789"/>
            <a:ext cx="3612424" cy="20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824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5725F-5B6D-4B6A-8C7E-665FFC68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661" y="325368"/>
            <a:ext cx="9309652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Занятия в школе, продлёнка 8.30-17.00</a:t>
            </a:r>
          </a:p>
        </p:txBody>
      </p:sp>
      <p:pic>
        <p:nvPicPr>
          <p:cNvPr id="1026" name="Picture 2" descr="https://ds04.infourok.ru/uploads/ex/0104/00154a3b-d90ba1b0/hello_html_m5d3dc792.jpg">
            <a:extLst>
              <a:ext uri="{FF2B5EF4-FFF2-40B4-BE49-F238E27FC236}">
                <a16:creationId xmlns:a16="http://schemas.microsoft.com/office/drawing/2014/main" id="{1E39229A-8C7E-47E2-A850-112491943A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91" y="1754560"/>
            <a:ext cx="4588564" cy="450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87CC9C-64E2-4A43-83B9-178095759D62}"/>
              </a:ext>
            </a:extLst>
          </p:cNvPr>
          <p:cNvSpPr txBox="1"/>
          <p:nvPr/>
        </p:nvSpPr>
        <p:spPr>
          <a:xfrm>
            <a:off x="1414672" y="1650931"/>
            <a:ext cx="45885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800080"/>
                </a:solidFill>
                <a:latin typeface="Book Antiqua" panose="02040602050305030304" pitchFamily="18" charset="0"/>
              </a:rPr>
              <a:t>Школа – это светлый дом,                                       С радостью учусь я в нём.                                     Там мы учимся писать,                              Складывать и умножать.                                      В школе многое узнаем:                                          О своём любимом крае,                                       О горах и океанах,                                                   О материках и странах;                                      И куда впадают реки,                                             И какими были греки,                                             И какие есть моря,                                                        И как вертится Земля.</a:t>
            </a:r>
            <a:endParaRPr lang="ru-RU" sz="25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21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087F4-A1EA-4BC1-9FA6-9E944D75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8" y="365125"/>
            <a:ext cx="5874026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Подготовка к школе 18.30 – 19.00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3E58D8-E954-4EE4-86B6-442931F26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04" y="365125"/>
            <a:ext cx="4630056" cy="617340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7A359D-124F-40C4-A660-D81A35129AFA}"/>
              </a:ext>
            </a:extLst>
          </p:cNvPr>
          <p:cNvSpPr txBox="1"/>
          <p:nvPr/>
        </p:nvSpPr>
        <p:spPr>
          <a:xfrm>
            <a:off x="982240" y="1938130"/>
            <a:ext cx="559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С вечера портфель сложи</a:t>
            </a:r>
          </a:p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Тетради, учебники, карандаши.</a:t>
            </a:r>
          </a:p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Утром ещё раз проверь, -</a:t>
            </a:r>
          </a:p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Готов к занятиям теперь!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AB2798-F3DA-4BDB-A9D5-848C50F0EB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251" y="3754092"/>
            <a:ext cx="2875722" cy="273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5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4A10C-8490-42F6-AC68-63D9A56B1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72" y="365126"/>
            <a:ext cx="6567334" cy="314338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Подготовка ко сну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20.00-20.30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Сон 21.00-06.30</a:t>
            </a:r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EDEA56-43D7-4A69-8D08-191079739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76" y="680831"/>
            <a:ext cx="4241524" cy="5655366"/>
          </a:xfrm>
        </p:spPr>
      </p:pic>
      <p:pic>
        <p:nvPicPr>
          <p:cNvPr id="2052" name="Picture 4" descr="https://thumbs.dreamstime.com/b/%D0%BB%D1%83%D0%BD%D0%B0%D1%82%D0%B8%D1%80%D1%83%D0%B9%D1%82%D0%B5-%D0%BD%D0%B0-%D0%BD%D0%B5%D0%B1%D0%B5-%D0%B4%D0%B8%D0%B7%D0%B0%D0%B9%D0%BD%D0%B5-%D0%B8%D0%BB%D0%BB%D1%8E%D1%81%D1%82%D1%80%D0%B0%D1%86%D0%B8%D0%B8-%D1%81%D0%BF%D0%BE%D0%BA%D0%BE%D0%B9%D0%BD%D0%BE%D0%B9-%D0%BD%D0%BE%D1%87%D0%B8-130858712.jpg">
            <a:extLst>
              <a:ext uri="{FF2B5EF4-FFF2-40B4-BE49-F238E27FC236}">
                <a16:creationId xmlns:a16="http://schemas.microsoft.com/office/drawing/2014/main" id="{EF938161-DDD0-45CC-BA21-8C60B7AF3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309" y="3369366"/>
            <a:ext cx="2961860" cy="296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055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135</Words>
  <Application>Microsoft Office PowerPoint</Application>
  <PresentationFormat>Широкоэкранный</PresentationFormat>
  <Paragraphs>15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Book Antiqua</vt:lpstr>
      <vt:lpstr>Calibri</vt:lpstr>
      <vt:lpstr>Calibri Light</vt:lpstr>
      <vt:lpstr>Тема Office</vt:lpstr>
      <vt:lpstr>Презентация PowerPoint</vt:lpstr>
      <vt:lpstr>Утренний подъём, умывание 6.30-6.45</vt:lpstr>
      <vt:lpstr>Утренняя зарядка 6.45-6.55</vt:lpstr>
      <vt:lpstr>Занятия в школе, продлёнка 8.30-17.00</vt:lpstr>
      <vt:lpstr>Подготовка к школе 18.30 – 19.00</vt:lpstr>
      <vt:lpstr>Подготовка ко сну 20.00-20.30  Сон 21.00-06.30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Пахомов</dc:creator>
  <cp:lastModifiedBy>Антон Пахомов</cp:lastModifiedBy>
  <cp:revision>15</cp:revision>
  <dcterms:created xsi:type="dcterms:W3CDTF">2022-01-16T23:50:05Z</dcterms:created>
  <dcterms:modified xsi:type="dcterms:W3CDTF">2022-01-17T01:54:17Z</dcterms:modified>
</cp:coreProperties>
</file>